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7" r:id="rId12"/>
    <p:sldId id="296" r:id="rId13"/>
    <p:sldId id="308" r:id="rId14"/>
    <p:sldId id="309" r:id="rId15"/>
    <p:sldId id="258" r:id="rId16"/>
    <p:sldId id="259" r:id="rId17"/>
    <p:sldId id="310" r:id="rId18"/>
    <p:sldId id="311" r:id="rId19"/>
    <p:sldId id="312" r:id="rId20"/>
    <p:sldId id="274" r:id="rId21"/>
    <p:sldId id="275" r:id="rId22"/>
    <p:sldId id="277" r:id="rId23"/>
    <p:sldId id="278" r:id="rId24"/>
    <p:sldId id="313" r:id="rId25"/>
    <p:sldId id="314" r:id="rId26"/>
    <p:sldId id="315" r:id="rId27"/>
    <p:sldId id="316" r:id="rId28"/>
    <p:sldId id="31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FD037E-D7C2-41E6-A54B-03A51E864DE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96%D0%BA%D0%B5%D1%80" TargetMode="External"/><Relationship Id="rId3" Type="http://schemas.openxmlformats.org/officeDocument/2006/relationships/hyperlink" Target="http://uk.wikipedia.org/wiki/%D0%A6%D1%83%D0%BA%D0%B5%D1%80%D0%BA%D0%B8" TargetMode="External"/><Relationship Id="rId7" Type="http://schemas.openxmlformats.org/officeDocument/2006/relationships/hyperlink" Target="http://uk.wikipedia.org/wiki/%D0%92%D0%B8%D0%BD%D0%BE" TargetMode="External"/><Relationship Id="rId2" Type="http://schemas.openxmlformats.org/officeDocument/2006/relationships/hyperlink" Target="http://uk.wikipedia.org/wiki/%D0%9C%D0%B0%D1%80%D0%BC%D0%B5%D0%BB%D0%B0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96%D0%BA" TargetMode="External"/><Relationship Id="rId5" Type="http://schemas.openxmlformats.org/officeDocument/2006/relationships/hyperlink" Target="http://uk.wikipedia.org/wiki/%D0%94%D0%B6%D0%B5%D0%BC" TargetMode="External"/><Relationship Id="rId4" Type="http://schemas.openxmlformats.org/officeDocument/2006/relationships/hyperlink" Target="http://uk.wikipedia.org/wiki/%D0%92%D0%B0%D1%80%D0%B5%D0%BD%D0%BD%D1%8F" TargetMode="External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nordvitis.ru/vino%20vitis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857628"/>
            <a:ext cx="7608022" cy="26432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виготовлення </a:t>
            </a:r>
            <a:b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плодово-ягідних консервів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дом\Desktop\Конкурс презентаций\d25692d6df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0"/>
            <a:ext cx="6215105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11420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                                                ЦУКАТИ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/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Цукати - це зварені в цукровому сиропі фрукти, ягоди, овочі або їх частинки, з додаванням деяких видів харчових кислот, підсушені, обсипані цукром-піском або глазуровані.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Споживні властивості цукатів зумовлені їх приємним смаком, добрим засвоєнням, стійкістю під час зберігання, універсальністю використання як для безпосереднього споживання, так і для виготовлення більшості кондитерських виробів. 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4" name="Содержимое 3" descr="цука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786058"/>
            <a:ext cx="2562225" cy="1790700"/>
          </a:xfrm>
        </p:spPr>
      </p:pic>
      <p:pic>
        <p:nvPicPr>
          <p:cNvPr id="6" name="Рисунок 5" descr="цукати1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428868"/>
            <a:ext cx="2366025" cy="1774519"/>
          </a:xfrm>
          <a:prstGeom prst="rect">
            <a:avLst/>
          </a:prstGeom>
        </p:spPr>
      </p:pic>
      <p:pic>
        <p:nvPicPr>
          <p:cNvPr id="7" name="Рисунок 6" descr="цукати2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14818"/>
            <a:ext cx="3175000" cy="238125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290"/>
            <a:ext cx="3857652" cy="336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715140" cy="142876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Фрукти  і  ягоди</a:t>
            </a:r>
            <a:endParaRPr lang="uk-UA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475" r="2685"/>
          <a:stretch>
            <a:fillRect/>
          </a:stretch>
        </p:blipFill>
        <p:spPr bwMode="auto">
          <a:xfrm>
            <a:off x="3571868" y="3143248"/>
            <a:ext cx="379510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143248"/>
            <a:ext cx="7498080" cy="3357586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b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ГРУША </a:t>
            </a:r>
            <a:b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Груші цінуються як джерело </a:t>
            </a:r>
            <a:r>
              <a:rPr lang="uk-UA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фолієвої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кислоти, необхідної для кровотворення. Вони багаті цинком, містять залізо, фтор, йод. </a:t>
            </a:r>
            <a:b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 при загостренні хвороб органів травлення груші їсти не варто. Справа в тому, що велика кількість клітковини подразнює слизову оболонку кишок і підсилює їх перистальтику. Не варто зловживати грушами на порожній шлунок або відразу після їжі. </a:t>
            </a:r>
            <a:b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гру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214290"/>
            <a:ext cx="3714776" cy="322152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854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                                                      Слива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Слива смачна і корисна як у свіжому вигляді, так і після переробки. Плоди сливи сушать, отримуючи чорнослив, заморожують, з них готують компоти, начинки для пирогів, віджимають сік, роблять повидло, желе, варення, пастилу, цукати, пюре, мармелад, маринади, підливи, різні приправи</a:t>
            </a:r>
            <a:r>
              <a:rPr lang="ru-RU" sz="2000" b="1" dirty="0" smtClean="0"/>
              <a:t>. </a:t>
            </a:r>
            <a:endParaRPr lang="uk-UA" sz="2000" b="1" dirty="0"/>
          </a:p>
        </p:txBody>
      </p:sp>
      <p:pic>
        <p:nvPicPr>
          <p:cNvPr id="14" name="Содержимое 13" descr="сли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584840"/>
            <a:ext cx="5268949" cy="395171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3654428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                                                    Абрикоса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З абрикосів одержують прекрасні продукти консервування  на зиму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Для абрикосового компоту беруть найкращі ягоди, які дозріли рівномірно . На соки варто пускати вже абрикоси з інтенсивним жовтогарячим  забарвленням.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Для готування варення з абрикосів беруть досить солодкі але не перезрілі абрикоси.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На абрикосовий джем і повидло можна пустити те що залишилося - як перезрілі так і плоди, що не дозріли, а також пошкоджені плоди.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foto-abrikos 555555555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3357562"/>
            <a:ext cx="4572032" cy="331929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Персик</a:t>
            </a:r>
            <a:endParaRPr lang="ru-RU" dirty="0"/>
          </a:p>
        </p:txBody>
      </p:sp>
      <p:pic>
        <p:nvPicPr>
          <p:cNvPr id="5" name="Содержимое 4" descr="Перси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1741" y="2276872"/>
            <a:ext cx="4559747" cy="32403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dirty="0" smtClean="0"/>
              <a:t>Із персика можна приготувати фруктовий салат, сік, пюре, варення, компот.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Яблуко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2500306"/>
            <a:ext cx="7929618" cy="4025038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Яблуко – це цілий калейдоскоп корисних речовин, мікроелементів та вітамінів. Недарма англійське прислів’я говорить: "Одне яблуко в день – і про лікаря можна забути".</a:t>
            </a:r>
            <a:endParaRPr lang="uk-UA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середнє яблуко містить 25% щоденної норми вітаміну С;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дві склянки свіжого яблучного соку в день можуть вберегти від захворювань головного мозку.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завдяки вмісту органічних кислот  яблука покращують травлення та апетит;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мінерали, що містяться у яблуках (магній, фосфор, кальцій, калій, селен і йод), повертають організму сили і наснагу.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Із яблук готують варення, джем, компот, сік,  пюре ,запікають у духовці.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Содержимое 5" descr="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7387" y="285728"/>
            <a:ext cx="2820629" cy="2152742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3654404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                                                  Чорна смородина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З неї виробляють желе,</a:t>
            </a:r>
            <a:r>
              <a:rPr lang="uk-UA" sz="2200" b="1" dirty="0" smtClean="0">
                <a:solidFill>
                  <a:schemeClr val="tx1"/>
                </a:solidFill>
                <a:hlinkClick r:id="rId2" tooltip="Мармелад"/>
              </a:rPr>
              <a:t>мармелад</a:t>
            </a:r>
            <a:r>
              <a:rPr lang="uk-UA" sz="2200" b="1" dirty="0" smtClean="0">
                <a:solidFill>
                  <a:schemeClr val="tx1"/>
                </a:solidFill>
              </a:rPr>
              <a:t>, начинки для </a:t>
            </a:r>
            <a:r>
              <a:rPr lang="uk-UA" sz="2200" b="1" dirty="0" smtClean="0">
                <a:solidFill>
                  <a:schemeClr val="tx1"/>
                </a:solidFill>
                <a:hlinkClick r:id="rId3" tooltip="Цукерки"/>
              </a:rPr>
              <a:t>цукерок</a:t>
            </a:r>
            <a:r>
              <a:rPr lang="uk-UA" sz="2200" b="1" dirty="0" smtClean="0">
                <a:solidFill>
                  <a:schemeClr val="tx1"/>
                </a:solidFill>
              </a:rPr>
              <a:t>, </a:t>
            </a:r>
            <a:r>
              <a:rPr lang="uk-UA" sz="2200" b="1" dirty="0" smtClean="0">
                <a:solidFill>
                  <a:schemeClr val="tx1"/>
                </a:solidFill>
                <a:hlinkClick r:id="rId4" tooltip="Варення"/>
              </a:rPr>
              <a:t>варення</a:t>
            </a:r>
            <a:r>
              <a:rPr lang="uk-UA" sz="2200" b="1" dirty="0" smtClean="0">
                <a:solidFill>
                  <a:schemeClr val="tx1"/>
                </a:solidFill>
              </a:rPr>
              <a:t>, </a:t>
            </a:r>
            <a:r>
              <a:rPr lang="uk-UA" sz="2200" b="1" dirty="0" smtClean="0">
                <a:solidFill>
                  <a:schemeClr val="tx1"/>
                </a:solidFill>
                <a:hlinkClick r:id="rId5" tooltip="Джем"/>
              </a:rPr>
              <a:t>джеми</a:t>
            </a:r>
            <a:r>
              <a:rPr lang="uk-UA" sz="2200" b="1" dirty="0" smtClean="0">
                <a:solidFill>
                  <a:schemeClr val="tx1"/>
                </a:solidFill>
              </a:rPr>
              <a:t>, </a:t>
            </a:r>
            <a:r>
              <a:rPr lang="uk-UA" sz="2200" b="1" dirty="0" smtClean="0">
                <a:solidFill>
                  <a:schemeClr val="tx1"/>
                </a:solidFill>
                <a:hlinkClick r:id="rId6" tooltip="Сік"/>
              </a:rPr>
              <a:t>соки</a:t>
            </a:r>
            <a:r>
              <a:rPr lang="uk-UA" sz="2200" b="1" dirty="0" smtClean="0">
                <a:solidFill>
                  <a:schemeClr val="tx1"/>
                </a:solidFill>
              </a:rPr>
              <a:t>, екстракти, </a:t>
            </a:r>
            <a:r>
              <a:rPr lang="uk-UA" sz="2200" b="1" dirty="0" smtClean="0">
                <a:solidFill>
                  <a:schemeClr val="tx1"/>
                </a:solidFill>
                <a:hlinkClick r:id="rId7" tooltip="Вино"/>
              </a:rPr>
              <a:t>вина</a:t>
            </a:r>
            <a:r>
              <a:rPr lang="uk-UA" sz="2200" b="1" dirty="0" smtClean="0">
                <a:solidFill>
                  <a:schemeClr val="tx1"/>
                </a:solidFill>
              </a:rPr>
              <a:t>, </a:t>
            </a:r>
            <a:r>
              <a:rPr lang="uk-UA" sz="2200" b="1" dirty="0" smtClean="0">
                <a:solidFill>
                  <a:schemeClr val="tx1"/>
                </a:solidFill>
                <a:hlinkClick r:id="rId8" tooltip="Лікер"/>
              </a:rPr>
              <a:t>лікери</a:t>
            </a:r>
            <a:r>
              <a:rPr lang="uk-UA" sz="2200" b="1" dirty="0" smtClean="0">
                <a:solidFill>
                  <a:schemeClr val="tx1"/>
                </a:solidFill>
              </a:rPr>
              <a:t> й наливки.</a:t>
            </a:r>
            <a:br>
              <a:rPr lang="uk-UA" sz="2200" b="1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 За вмістом вітаміну С чорна смородина займає одне з провідних місць (близько 400 мг %), причому при відповідній переробці плодів вміст його майже не зменшується. Крім того, в ягодах містяться вітаміни А і Р.</a:t>
            </a:r>
            <a:br>
              <a:rPr lang="uk-UA" sz="2200" b="1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Ягоди чорної смородина сушать, маринують, консервують свіжими, подрібнюючи й змішуючи з цукром. Крім харчового і смакового значення, ягоди чорної смородина мають високі лікувальні властивості.</a:t>
            </a:r>
            <a:endParaRPr lang="uk-UA" sz="22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смородина 2.jpg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714612" y="3500438"/>
            <a:ext cx="3959236" cy="3167389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5734"/>
          </a:xfrm>
        </p:spPr>
        <p:txBody>
          <a:bodyPr>
            <a:normAutofit/>
          </a:bodyPr>
          <a:lstStyle/>
          <a:p>
            <a:r>
              <a:rPr lang="uk-UA" sz="2000" i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uk-UA" sz="2000" b="1" dirty="0" smtClean="0">
                <a:solidFill>
                  <a:schemeClr val="tx1"/>
                </a:solidFill>
              </a:rPr>
              <a:t>Порічки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i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Порівняно зі смородиною ягоди червоних та білих порічок мають менше значення як продукти харчування, а тому мало поширені в промислових насадженнях</a:t>
            </a:r>
            <a:r>
              <a:rPr lang="uk-UA" sz="2000" b="1" i="1" dirty="0" smtClean="0">
                <a:solidFill>
                  <a:schemeClr val="tx1"/>
                </a:solidFill>
              </a:rPr>
              <a:t>   </a:t>
            </a:r>
            <a:r>
              <a:rPr lang="uk-UA" sz="2000" b="1" dirty="0" smtClean="0">
                <a:solidFill>
                  <a:schemeClr val="tx1"/>
                </a:solidFill>
              </a:rPr>
              <a:t>Оскільки ягоди порічок кисліші, їх мало споживають свіжими, але вони також є цінною сировиною для технічної переробки (желе, соки, мармелад тощо). У зв'язку з порівняно великим розміром насіння ягоди порічки рідко використовують для виготовлення варення.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порічки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3067048"/>
            <a:ext cx="4241802" cy="3181351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4083056"/>
          </a:xfrm>
        </p:spPr>
        <p:txBody>
          <a:bodyPr>
            <a:normAutofit fontScale="90000"/>
          </a:bodyPr>
          <a:lstStyle/>
          <a:p>
            <a:r>
              <a:rPr lang="uk-UA" sz="2200" b="1" i="1" dirty="0" smtClean="0">
                <a:solidFill>
                  <a:schemeClr val="tx1"/>
                </a:solidFill>
              </a:rPr>
              <a:t>                                               Консервація винограду</a:t>
            </a: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</a:rPr>
              <a:t>Компот із винограду</a:t>
            </a:r>
            <a:br>
              <a:rPr lang="uk-UA" sz="2200" b="1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Натуральний сік з винограду</a:t>
            </a:r>
            <a:br>
              <a:rPr lang="uk-UA" sz="2200" b="1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Виноградний сироп</a:t>
            </a:r>
            <a:br>
              <a:rPr lang="uk-UA" sz="2200" b="1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Виноградне варення</a:t>
            </a:r>
            <a:br>
              <a:rPr lang="uk-UA" sz="2200" b="1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 Виноградний джем</a:t>
            </a:r>
            <a:br>
              <a:rPr lang="uk-UA" sz="2200" b="1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Мармелад і повидло з винограду, а також виноградний оц</a:t>
            </a:r>
            <a:r>
              <a:rPr lang="uk-UA" sz="2200" dirty="0" smtClean="0">
                <a:solidFill>
                  <a:schemeClr val="tx1"/>
                </a:solidFill>
              </a:rPr>
              <a:t>ет</a:t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u="sng" dirty="0" smtClean="0">
                <a:solidFill>
                  <a:schemeClr val="tx1"/>
                </a:solidFill>
              </a:rPr>
              <a:t/>
            </a:r>
            <a:br>
              <a:rPr lang="uk-UA" sz="2200" u="sng" dirty="0" smtClean="0">
                <a:solidFill>
                  <a:schemeClr val="tx1"/>
                </a:solidFill>
              </a:rPr>
            </a:br>
            <a:r>
              <a:rPr lang="uk-UA" sz="2200" u="sng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виноград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2907117"/>
            <a:ext cx="4929222" cy="3950883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3786190"/>
          </a:xfrm>
        </p:spPr>
        <p:txBody>
          <a:bodyPr>
            <a:normAutofit fontScale="90000"/>
          </a:bodyPr>
          <a:lstStyle/>
          <a:p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                                                </a:t>
            </a:r>
            <a:r>
              <a:rPr lang="uk-UA" sz="2200" b="1" dirty="0" smtClean="0">
                <a:solidFill>
                  <a:schemeClr val="tx1"/>
                </a:solidFill>
              </a:rPr>
              <a:t>Консервовані компоти  </a:t>
            </a: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Фруктові і ягідні компоти вважаються десертними консервами і є продуктом високої якості. В компотах зберігається приємний смак, тонкий аромат і корисні властивості свіжих плодів і ягід. їх використовують у вигляді десерту, для виготовлення солодких страв і деяких кондитерських виробів. Для виготовлення консервованих компотів використовують добірні, свіжі, здорові плоди і ягоди, які мають приємний смак і аромат.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Готують компоти з різних плодів і ягід, які після відповідної обробки заливають цукровим сиропом різної міцності.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комп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3071810"/>
            <a:ext cx="4762500" cy="36004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5643570" cy="6858000"/>
          </a:xfrm>
        </p:spPr>
        <p:txBody>
          <a:bodyPr/>
          <a:lstStyle/>
          <a:p>
            <a:r>
              <a:rPr lang="uk-UA" sz="2200" dirty="0" smtClean="0">
                <a:solidFill>
                  <a:schemeClr val="tx1"/>
                </a:solidFill>
              </a:rPr>
              <a:t>Плоди вживають у їжу свіжими, сушеними, використовують їх також для приготування варення, джемів, начинки для цукерок, тіста-пюре для інших кондитерських виробів, соків, екстрактів тощо. Ягоди суниць є прекрасною сировиною для фруктово-ягідного виноробства, для виготовлення різних типів високоякісних вин. Вина з лісових суниць мають тонкий аромат і приємний смак.</a:t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Свіжі ягоди мають неповторний аромат, прекрасно діють на організм людини, причому в продуктах переробки суниці зберігають аромат, властивий свіжим плодам.</a:t>
            </a:r>
            <a:r>
              <a:rPr lang="uk-UA" sz="2200" b="0" dirty="0" smtClean="0">
                <a:solidFill>
                  <a:schemeClr val="tx1"/>
                </a:solidFill>
              </a:rPr>
              <a:t/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/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/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143380"/>
            <a:ext cx="2428892" cy="121444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Суниця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дом\Desktop\Конкурс презентаций\4015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237" b="10237"/>
          <a:stretch>
            <a:fillRect/>
          </a:stretch>
        </p:blipFill>
        <p:spPr bwMode="auto">
          <a:xfrm>
            <a:off x="214282" y="1071546"/>
            <a:ext cx="3255815" cy="25892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857232"/>
            <a:ext cx="3429024" cy="4500594"/>
          </a:xfrm>
        </p:spPr>
        <p:txBody>
          <a:bodyPr/>
          <a:lstStyle/>
          <a:p>
            <a:pPr lvl="0"/>
            <a:r>
              <a:rPr lang="uk-UA" sz="2200" dirty="0" smtClean="0">
                <a:solidFill>
                  <a:schemeClr val="tx1"/>
                </a:solidFill>
              </a:rPr>
              <a:t>Чорницю використовують в харчовій промисловості (для виробництва сиропів, соків, морсів, варення, джемів, наповнювачів, харчових барвників). З ягід чорниці роблять вино, яке має прекрасні смакові якості, високі лікувально-дієтичні властивості та гарний колір.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Чорниця</a:t>
            </a:r>
            <a:endParaRPr lang="uk-UA" sz="3600" dirty="0"/>
          </a:p>
        </p:txBody>
      </p:sp>
      <p:pic>
        <p:nvPicPr>
          <p:cNvPr id="2050" name="Picture 2" descr="C:\Users\дом\Desktop\Конкурс презентаций\Черни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85728"/>
            <a:ext cx="4129534" cy="6215106"/>
          </a:xfrm>
        </p:spPr>
        <p:txBody>
          <a:bodyPr/>
          <a:lstStyle/>
          <a:p>
            <a:pPr lvl="0"/>
            <a:r>
              <a:rPr lang="uk-UA" sz="2200" dirty="0" smtClean="0">
                <a:solidFill>
                  <a:schemeClr val="tx1"/>
                </a:solidFill>
              </a:rPr>
              <a:t>Свіжа малина солодка, соковита і ароматна. Вона добре втамовує спрагу, тонізуюче діє на організм, особливо добре впливає на травний тракт. Сушені ягоди і малиновий сироп здавна використовуються в побуті при простудних захворюваннях. Настій або чай з сушених ягід застосовують як потогінний, жарознижуючий і сечогінний засіб.</a:t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Зі свіжих ягід малини виробляють варення, компоти, малину до чаю, джем, сік, желе, сироп і інші види продукції.</a:t>
            </a:r>
            <a:endParaRPr lang="uk-UA" sz="22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3857628"/>
            <a:ext cx="2090726" cy="76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Малина</a:t>
            </a:r>
            <a:endParaRPr lang="ru-RU" sz="3600" dirty="0"/>
          </a:p>
        </p:txBody>
      </p:sp>
      <p:pic>
        <p:nvPicPr>
          <p:cNvPr id="4098" name="Picture 2" descr="C:\Users\дом\Desktop\Конкурс презентаций\6ef811d0f1d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527" b="3527"/>
          <a:stretch>
            <a:fillRect/>
          </a:stretch>
        </p:blipFill>
        <p:spPr bwMode="auto">
          <a:xfrm>
            <a:off x="838200" y="1143003"/>
            <a:ext cx="3054361" cy="24288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571900" cy="6286544"/>
          </a:xfrm>
        </p:spPr>
        <p:txBody>
          <a:bodyPr/>
          <a:lstStyle/>
          <a:p>
            <a:pPr lvl="0"/>
            <a:r>
              <a:rPr lang="uk-UA" sz="2400" dirty="0" smtClean="0">
                <a:solidFill>
                  <a:schemeClr val="tx1"/>
                </a:solidFill>
              </a:rPr>
              <a:t>                  Вишня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Вишня смачна і корисна як у свіжому вигляді, так і після переробки. Плоди вишень заморожують, з них готують компоти, начинки для пирогів, віджимають сік, роблять повидло, желе, варення, пастилу, цукати, пюре, мармелад, маринади та інші консерви</a:t>
            </a:r>
            <a:r>
              <a:rPr lang="ru-RU" sz="2400" dirty="0" smtClean="0"/>
              <a:t>.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Вишня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дом\Desktop\Конкурс презентаций\Вишн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5188" b="4223"/>
          <a:stretch>
            <a:fillRect/>
          </a:stretch>
        </p:blipFill>
        <p:spPr bwMode="auto">
          <a:xfrm>
            <a:off x="838199" y="1143003"/>
            <a:ext cx="4448181" cy="347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15436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                                                 Ожина </a:t>
            </a: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Плоди ожини мають своєрідний смак і аромат, в них дуже гармонійно поєднуються </a:t>
            </a:r>
            <a:r>
              <a:rPr lang="uk-UA" sz="2400" b="1" dirty="0" err="1" smtClean="0">
                <a:solidFill>
                  <a:schemeClr val="tx1"/>
                </a:solidFill>
              </a:rPr>
              <a:t>цукри</a:t>
            </a:r>
            <a:r>
              <a:rPr lang="uk-UA" sz="2400" b="1" dirty="0" smtClean="0">
                <a:solidFill>
                  <a:schemeClr val="tx1"/>
                </a:solidFill>
              </a:rPr>
              <a:t> та кислоти. Вони дають високоякісні продукти переробки: джеми та желе, мармелад, соки та екстракти, вино і напої.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ож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714620"/>
            <a:ext cx="3500462" cy="35719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710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                                                    Алича</a:t>
            </a:r>
            <a:br>
              <a:rPr lang="uk-UA" sz="2400" b="1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Плоди її споживають свіжими та виготовляють з них високоякісні компоти, соки, варення, желе, наливки та інші продукти технічної переробки. 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алич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857496"/>
            <a:ext cx="4349568" cy="300039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285860"/>
            <a:ext cx="7498080" cy="214314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Плоди айви в сирому вигляді майже не вживаються.</a:t>
            </a:r>
            <a:br>
              <a:rPr lang="uk-UA" sz="2400" b="1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Печені або варені вони використовуються як гарнір до м'яса і дичини, для приготування різних приправ. Із айви варять варення, компот, джем, цукати, мармелад.</a:t>
            </a:r>
            <a:br>
              <a:rPr lang="uk-UA" sz="2400" b="1" dirty="0" smtClean="0">
                <a:solidFill>
                  <a:schemeClr val="tx1"/>
                </a:solidFill>
              </a:rPr>
            </a:b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52"/>
            <a:ext cx="7498080" cy="1214446"/>
          </a:xfrm>
        </p:spPr>
        <p:txBody>
          <a:bodyPr>
            <a:normAutofit fontScale="62500" lnSpcReduction="20000"/>
          </a:bodyPr>
          <a:lstStyle/>
          <a:p>
            <a:endParaRPr lang="uk-UA" b="1" dirty="0" smtClean="0"/>
          </a:p>
          <a:p>
            <a:endParaRPr lang="uk-UA" b="1" dirty="0" smtClean="0"/>
          </a:p>
          <a:p>
            <a:r>
              <a:rPr lang="uk-UA" sz="6000" b="1" dirty="0" smtClean="0"/>
              <a:t>                        Айва</a:t>
            </a:r>
            <a:endParaRPr lang="uk-UA" sz="6000" b="1" dirty="0"/>
          </a:p>
        </p:txBody>
      </p:sp>
      <p:pic>
        <p:nvPicPr>
          <p:cNvPr id="4" name="Рисунок 3" descr="айва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000372"/>
            <a:ext cx="4572032" cy="342461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72560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                                              Аґрус </a:t>
            </a:r>
            <a:br>
              <a:rPr lang="uk-UA" sz="2400" b="1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/>
            </a:r>
            <a:br>
              <a:rPr lang="uk-UA" sz="2400" b="1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З аґрусу  готують компоти, начинку для пирогів, солодку заливку, соуси, джем тощо.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агру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714620"/>
            <a:ext cx="3983061" cy="297197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82792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00B050"/>
                </a:solidFill>
                <a:latin typeface="Monotype Corsiva" pitchFamily="66" charset="0"/>
              </a:rPr>
              <a:t>Дякую всім за увагу</a:t>
            </a:r>
            <a:endParaRPr lang="uk-UA" sz="6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57430"/>
            <a:ext cx="7498080" cy="389097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7030A0"/>
                </a:solidFill>
                <a:latin typeface="Monotype Corsiva" pitchFamily="66" charset="0"/>
              </a:rPr>
              <a:t>Бажаю   всім   гарного </a:t>
            </a:r>
            <a:r>
              <a:rPr lang="uk-UA" sz="6600" dirty="0" smtClean="0">
                <a:solidFill>
                  <a:srgbClr val="7030A0"/>
                </a:solidFill>
                <a:latin typeface="Monotype Corsiva" pitchFamily="66" charset="0"/>
              </a:rPr>
              <a:t>здоров'я</a:t>
            </a:r>
            <a:r>
              <a:rPr lang="uk-UA" sz="6000" dirty="0" smtClean="0">
                <a:solidFill>
                  <a:srgbClr val="7030A0"/>
                </a:solidFill>
                <a:latin typeface="Monotype Corsiva" pitchFamily="66" charset="0"/>
              </a:rPr>
              <a:t>  і  вдалого консервування </a:t>
            </a:r>
            <a:endParaRPr lang="uk-UA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82924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chemeClr val="tx1"/>
                </a:solidFill>
              </a:rPr>
              <a:t>                                                            Варення</a:t>
            </a:r>
            <a:r>
              <a:rPr lang="uk-UA" sz="2000" b="1" dirty="0" smtClean="0">
                <a:solidFill>
                  <a:schemeClr val="tx1"/>
                </a:solidFill>
              </a:rPr>
              <a:t/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Загальний принцип приготування такий. Приготовлені і вимиті плоди заливають гарячим цукровим сиропом і витримують 4-12 годин, потім повільно нагрівають, доводять до кипіння і кип'ятять 5-7 хвилин. Потім знімають з вогню і витримують 3-4 години для того, щоб ягоди добре просочилися сиропом. Після цього все це знову доводять до кипіння, охолоджують, витримують 4-8 годин. А потім вже уварюють все це остаточно. Ось за такої складної, на перший погляд, техніці варення плоди не розварюються і варення виходить прозорим. 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аренн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3286124"/>
            <a:ext cx="4984475" cy="333648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11486"/>
          </a:xfrm>
        </p:spPr>
        <p:txBody>
          <a:bodyPr>
            <a:normAutofit/>
          </a:bodyPr>
          <a:lstStyle/>
          <a:p>
            <a:r>
              <a:rPr lang="uk-UA" sz="2200" b="1" i="1" dirty="0" smtClean="0">
                <a:solidFill>
                  <a:schemeClr val="tx1"/>
                </a:solidFill>
              </a:rPr>
              <a:t>                                                Джем</a:t>
            </a:r>
            <a:r>
              <a:rPr lang="uk-UA" sz="2000" b="1" dirty="0" smtClean="0">
                <a:solidFill>
                  <a:schemeClr val="tx1"/>
                </a:solidFill>
              </a:rPr>
              <a:t/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Фрукти варять з додаванням цукру до </a:t>
            </a:r>
            <a:r>
              <a:rPr lang="uk-UA" sz="2000" b="1" dirty="0" err="1" smtClean="0">
                <a:solidFill>
                  <a:schemeClr val="tx1"/>
                </a:solidFill>
              </a:rPr>
              <a:t>загустіння</a:t>
            </a:r>
            <a:r>
              <a:rPr lang="uk-UA" sz="2000" b="1" dirty="0" smtClean="0">
                <a:solidFill>
                  <a:schemeClr val="tx1"/>
                </a:solidFill>
              </a:rPr>
              <a:t> і придбання желеподібної консистенції. Найголовніше при приготуванні джему - використовувати тільки свіжі фрукти. Перед варінням в цукровому сиропі фрукти бланшують. Розчин нагрівають на сильному вогні до 50 градусів (важливо не перевищувати цю температурну позначку, оскільки при температурі вище 50 градусів корисні ферменти фруктів руйнуються). 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джеммммм.jpg"/>
          <p:cNvPicPr>
            <a:picLocks noGrp="1" noChangeAspect="1"/>
          </p:cNvPicPr>
          <p:nvPr>
            <p:ph idx="1"/>
          </p:nvPr>
        </p:nvPicPr>
        <p:blipFill>
          <a:blip r:embed="rId2"/>
          <a:srcRect b="29321"/>
          <a:stretch>
            <a:fillRect/>
          </a:stretch>
        </p:blipFill>
        <p:spPr>
          <a:xfrm>
            <a:off x="2071670" y="3071810"/>
            <a:ext cx="5786478" cy="3000396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1433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Повидло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uk-UA" sz="1800" b="1" dirty="0" smtClean="0">
                <a:solidFill>
                  <a:schemeClr val="tx1"/>
                </a:solidFill>
              </a:rPr>
              <a:t>Яке можна також зварити з фруктів і ягід, цілком може в майбутньому стати в нагоді в якості начинки для пирогів. За своєю технології повидло схоже на джем. Відмінність в тому, що повидло більш щільне за своїм складом і воно не розтікається, як джем, а процес варіння триває довше, ніж у джему. І під час варіння фруктів потрібно набагато менше цукру, фрукти варяться у своєму ж соку. Плюс у відношенні повидла можна додати за те, що воно може зберігатися і без подальшого консервування навіть кілька років (звичайно, якщо ви добре його зварили). Варять повидло на повільному вогні при постійному перемішуванні. </a:t>
            </a:r>
            <a:endParaRPr lang="uk-UA" sz="1800" b="1" dirty="0"/>
          </a:p>
        </p:txBody>
      </p:sp>
      <p:pic>
        <p:nvPicPr>
          <p:cNvPr id="4" name="Содержимое 3" descr="повидлоооооооооо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3714752"/>
            <a:ext cx="4071966" cy="278608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2858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                                                                   Желе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/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Джем, зварений не з фруктів, а з соків, вважається желе. Все робиться так само як і при варінні джему, але цукру додається більше. Для желе більше підходять недостиглі фрукти. А ще краще, якщо приготувати желе з дикорослих ягід: чорниці, ожини, бузини. Сік з фруктів для желе можна отримати, якщо прокип'ятити фрукти в каструлі. Але краще просто взяти соковижималку. 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желе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3286124"/>
            <a:ext cx="3810000" cy="2540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00050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uk-UA" sz="2400" b="1" i="1" dirty="0" smtClean="0">
                <a:solidFill>
                  <a:schemeClr val="tx1"/>
                </a:solidFill>
              </a:rPr>
              <a:t>Плодово-ягідні соки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/>
              <a:t> </a:t>
            </a:r>
            <a:r>
              <a:rPr lang="uk-UA" sz="2200" b="1" dirty="0" smtClean="0">
                <a:solidFill>
                  <a:schemeClr val="tx1"/>
                </a:solidFill>
              </a:rPr>
              <a:t>Соки виготовляють майже з усіх видів фруктів, вони є натуральні, з </a:t>
            </a:r>
            <a:r>
              <a:rPr lang="uk-UA" sz="2200" b="1" dirty="0" err="1" smtClean="0">
                <a:solidFill>
                  <a:schemeClr val="tx1"/>
                </a:solidFill>
              </a:rPr>
              <a:t>підсолоджувачами</a:t>
            </a:r>
            <a:r>
              <a:rPr lang="uk-UA" sz="2200" b="1" dirty="0" smtClean="0">
                <a:solidFill>
                  <a:schemeClr val="tx1"/>
                </a:solidFill>
              </a:rPr>
              <a:t>, з м'якоттю, концентровані, газовані.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uk-UA" sz="2200" b="1" dirty="0" smtClean="0">
                <a:solidFill>
                  <a:schemeClr val="tx1"/>
                </a:solidFill>
              </a:rPr>
              <a:t>Плодоягідні та овочеві соки — поширений продукт харчування, особливо дієтичного та дитячого. Вони добре засвоюються організмом і сприяють засвоєнню жирів, білків, вуглеводів. Щоб вихід соків був максимальним, використовують плоди з певним ступенем стиглості (вони не повинні бути ні недозрілими, ні перезрілими).</a:t>
            </a:r>
            <a:endParaRPr lang="uk-UA" sz="2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і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929066"/>
            <a:ext cx="3048000" cy="2286000"/>
          </a:xfrm>
        </p:spPr>
      </p:pic>
      <p:pic>
        <p:nvPicPr>
          <p:cNvPr id="6" name="Рисунок 5" descr="сік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143380"/>
            <a:ext cx="4112883" cy="19198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68478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chemeClr val="tx1"/>
                </a:solidFill>
              </a:rPr>
              <a:t>                                               Сиропи</a:t>
            </a:r>
            <a:r>
              <a:rPr lang="uk-UA" sz="27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/>
            </a:r>
            <a:br>
              <a:rPr lang="uk-UA" sz="2400" b="1" dirty="0" smtClean="0">
                <a:solidFill>
                  <a:schemeClr val="tx1"/>
                </a:solidFill>
              </a:rPr>
            </a:br>
            <a:r>
              <a:rPr lang="uk-UA" sz="2400" b="1" dirty="0" err="1" smtClean="0">
                <a:solidFill>
                  <a:schemeClr val="tx1"/>
                </a:solidFill>
              </a:rPr>
              <a:t>Сиропи</a:t>
            </a:r>
            <a:r>
              <a:rPr lang="uk-UA" sz="2400" b="1" dirty="0" smtClean="0">
                <a:solidFill>
                  <a:schemeClr val="tx1"/>
                </a:solidFill>
              </a:rPr>
              <a:t> — це сильно згущені соки з додаванням цукру, органічних кислот, ароматичних речовин та інших компонентів: яблучний, вишневий, виноградний, малиновий та ін.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11" name="Содержимое 10" descr="сиропи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285992"/>
            <a:ext cx="4294087" cy="2857520"/>
          </a:xfrm>
        </p:spPr>
      </p:pic>
      <p:pic>
        <p:nvPicPr>
          <p:cNvPr id="12" name="Рисунок 11" descr="сироп5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928802"/>
            <a:ext cx="1128486" cy="2485096"/>
          </a:xfrm>
          <a:prstGeom prst="rect">
            <a:avLst/>
          </a:prstGeom>
        </p:spPr>
      </p:pic>
      <p:pic>
        <p:nvPicPr>
          <p:cNvPr id="13" name="Рисунок 12" descr="сироп3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071942"/>
            <a:ext cx="676276" cy="2415271"/>
          </a:xfrm>
          <a:prstGeom prst="rect">
            <a:avLst/>
          </a:prstGeom>
        </p:spPr>
      </p:pic>
      <p:pic>
        <p:nvPicPr>
          <p:cNvPr id="14" name="Рисунок 13" descr="сироп2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4214818"/>
            <a:ext cx="648928" cy="234806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                                                       Мармелад  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err="1" smtClean="0">
                <a:solidFill>
                  <a:schemeClr val="tx1"/>
                </a:solidFill>
              </a:rPr>
              <a:t>Мармелад</a:t>
            </a:r>
            <a:r>
              <a:rPr lang="uk-UA" sz="2000" b="1" dirty="0" smtClean="0">
                <a:solidFill>
                  <a:schemeClr val="tx1"/>
                </a:solidFill>
              </a:rPr>
              <a:t> - це солодощі, які виготовляють із фруктів уварюючи їх із цукром. Крім фруктів, до складу мармеладу обов'язково входять </a:t>
            </a:r>
            <a:r>
              <a:rPr lang="uk-UA" sz="2000" b="1" dirty="0" err="1" smtClean="0">
                <a:solidFill>
                  <a:schemeClr val="tx1"/>
                </a:solidFill>
              </a:rPr>
              <a:t>желеутворюючі</a:t>
            </a:r>
            <a:r>
              <a:rPr lang="uk-UA" sz="2000" b="1" dirty="0" smtClean="0">
                <a:solidFill>
                  <a:schemeClr val="tx1"/>
                </a:solidFill>
              </a:rPr>
              <a:t> компоненти: агар, желатин чи пектин. Саме вони роблять цей продукт корисним.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армелад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00240"/>
            <a:ext cx="2619375" cy="1743075"/>
          </a:xfrm>
        </p:spPr>
      </p:pic>
      <p:pic>
        <p:nvPicPr>
          <p:cNvPr id="6" name="Рисунок 5" descr="мармелад_0.tmp"/>
          <p:cNvPicPr>
            <a:picLocks noChangeAspect="1"/>
          </p:cNvPicPr>
          <p:nvPr/>
        </p:nvPicPr>
        <p:blipFill>
          <a:blip r:embed="rId3"/>
          <a:srcRect l="19791" t="25000" r="16667" b="8333"/>
          <a:stretch>
            <a:fillRect/>
          </a:stretch>
        </p:blipFill>
        <p:spPr>
          <a:xfrm>
            <a:off x="5357818" y="2071678"/>
            <a:ext cx="3132110" cy="3286148"/>
          </a:xfrm>
          <a:prstGeom prst="rect">
            <a:avLst/>
          </a:prstGeom>
        </p:spPr>
      </p:pic>
      <p:pic>
        <p:nvPicPr>
          <p:cNvPr id="7" name="Рисунок 6" descr="мармелад_0.tmp"/>
          <p:cNvPicPr>
            <a:picLocks noChangeAspect="1"/>
          </p:cNvPicPr>
          <p:nvPr/>
        </p:nvPicPr>
        <p:blipFill>
          <a:blip r:embed="rId4"/>
          <a:srcRect l="13571" t="12857" r="12500" b="14285"/>
          <a:stretch>
            <a:fillRect/>
          </a:stretch>
        </p:blipFill>
        <p:spPr>
          <a:xfrm>
            <a:off x="1428728" y="4000504"/>
            <a:ext cx="3576102" cy="264320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1142</TotalTime>
  <Words>346</Words>
  <Application>Microsoft Office PowerPoint</Application>
  <PresentationFormat>Экран (4:3)</PresentationFormat>
  <Paragraphs>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«Технологія виготовлення  плодово-ягідних консервів»</vt:lpstr>
      <vt:lpstr>                                                 Консервовані компоти     Фруктові і ягідні компоти вважаються десертними консервами і є продуктом високої якості. В компотах зберігається приємний смак, тонкий аромат і корисні властивості свіжих плодів і ягід. їх використовують у вигляді десерту, для виготовлення солодких страв і деяких кондитерських виробів. Для виготовлення консервованих компотів використовують добірні, свіжі, здорові плоди і ягоди, які мають приємний смак і аромат. Готують компоти з різних плодів і ягід, які після відповідної обробки заливають цукровим сиропом різної міцності.   </vt:lpstr>
      <vt:lpstr>                                                            Варення Загальний принцип приготування такий. Приготовлені і вимиті плоди заливають гарячим цукровим сиропом і витримують 4-12 годин, потім повільно нагрівають, доводять до кипіння і кип'ятять 5-7 хвилин. Потім знімають з вогню і витримують 3-4 години для того, щоб ягоди добре просочилися сиропом. Після цього все це знову доводять до кипіння, охолоджують, витримують 4-8 годин. А потім вже уварюють все це остаточно. Ось за такої складної, на перший погляд, техніці варення плоди не розварюються і варення виходить прозорим. </vt:lpstr>
      <vt:lpstr>                                                Джем Фрукти варять з додаванням цукру до загустіння і придбання желеподібної консистенції. Найголовніше при приготуванні джему - використовувати тільки свіжі фрукти. Перед варінням в цукровому сиропі фрукти бланшують. Розчин нагрівають на сильному вогні до 50 градусів (важливо не перевищувати цю температурну позначку, оскільки при температурі вище 50 градусів корисні ферменти фруктів руйнуються). </vt:lpstr>
      <vt:lpstr>                                                        Повидло Яке можна також зварити з фруктів і ягід, цілком може в майбутньому стати в нагоді в якості начинки для пирогів. За своєю технології повидло схоже на джем. Відмінність в тому, що повидло більш щільне за своїм складом і воно не розтікається, як джем, а процес варіння триває довше, ніж у джему. І під час варіння фруктів потрібно набагато менше цукру, фрукти варяться у своєму ж соку. Плюс у відношенні повидла можна додати за те, що воно може зберігатися і без подальшого консервування навіть кілька років (звичайно, якщо ви добре його зварили). Варять повидло на повільному вогні при постійному перемішуванні. </vt:lpstr>
      <vt:lpstr>                                                                   Желе  Джем, зварений не з фруктів, а з соків, вважається желе. Все робиться так само як і при варінні джему, але цукру додається більше. Для желе більше підходять недостиглі фрукти. А ще краще, якщо приготувати желе з дикорослих ягід: чорниці, ожини, бузини. Сік з фруктів для желе можна отримати, якщо прокип'ятити фрукти в каструлі. Але краще просто взяти соковижималку. </vt:lpstr>
      <vt:lpstr>                                       Плодово-ягідні соки  Соки виготовляють майже з усіх видів фруктів, вони є натуральні, з підсолоджувачами, з м'якоттю, концентровані, газовані.  Плодоягідні та овочеві соки — поширений продукт харчування, особливо дієтичного та дитячого. Вони добре засвоюються організмом і сприяють засвоєнню жирів, білків, вуглеводів. Щоб вихід соків був максимальним, використовують плоди з певним ступенем стиглості (вони не повинні бути ні недозрілими, ні перезрілими).</vt:lpstr>
      <vt:lpstr>                                               Сиропи   Сиропи — це сильно згущені соки з додаванням цукру, органічних кислот, ароматичних речовин та інших компонентів: яблучний, вишневий, виноградний, малиновий та ін.</vt:lpstr>
      <vt:lpstr>                                                       Мармелад   Мармелад - це солодощі, які виготовляють із фруктів уварюючи їх із цукром. Крім фруктів, до складу мармеладу обов'язково входять желеутворюючі компоненти: агар, желатин чи пектин. Саме вони роблять цей продукт корисним.</vt:lpstr>
      <vt:lpstr>                                                ЦУКАТИ  Цукати - це зварені в цукровому сиропі фрукти, ягоди, овочі або їх частинки, з додаванням деяких видів харчових кислот, підсушені, обсипані цукром-піском або глазуровані. Споживні властивості цукатів зумовлені їх приємним смаком, добрим засвоєнням, стійкістю під час зберігання, універсальністю використання як для безпосереднього споживання, так і для виготовлення більшості кондитерських виробів.  </vt:lpstr>
      <vt:lpstr>Фрукти  і  ягоди</vt:lpstr>
      <vt:lpstr>                                                                         ГРУША   Груші цінуються як джерело фолієвої кислоти, необхідної для кровотворення. Вони багаті цинком, містять залізо, фтор, йод.  Але при загостренні хвороб органів травлення груші їсти не варто. Справа в тому, що велика кількість клітковини подразнює слизову оболонку кишок і підсилює їх перистальтику. Не варто зловживати грушами на порожній шлунок або відразу після їжі.  </vt:lpstr>
      <vt:lpstr>                                                      Слива Слива смачна і корисна як у свіжому вигляді, так і після переробки. Плоди сливи сушать, отримуючи чорнослив, заморожують, з них готують компоти, начинки для пирогів, віджимають сік, роблять повидло, желе, варення, пастилу, цукати, пюре, мармелад, маринади, підливи, різні приправи. </vt:lpstr>
      <vt:lpstr>                                                    Абрикоса З абрикосів одержують прекрасні продукти консервування  на зиму Для абрикосового компоту беруть найкращі ягоди, які дозріли рівномірно . На соки варто пускати вже абрикоси з інтенсивним жовтогарячим  забарвленням. Для готування варення з абрикосів беруть досить солодкі але не перезрілі абрикоси. На абрикосовий джем і повидло можна пустити те що залишилося - як перезрілі так і плоди, що не дозріли, а також пошкоджені плоди.  </vt:lpstr>
      <vt:lpstr>Персик</vt:lpstr>
      <vt:lpstr>Яблуко</vt:lpstr>
      <vt:lpstr>                                                  Чорна смородина З неї виробляють желе,мармелад, начинки для цукерок, варення, джеми, соки, екстракти, вина, лікери й наливки.  За вмістом вітаміну С чорна смородина займає одне з провідних місць (близько 400 мг %), причому при відповідній переробці плодів вміст його майже не зменшується. Крім того, в ягодах містяться вітаміни А і Р. Ягоди чорної смородина сушать, маринують, консервують свіжими, подрібнюючи й змішуючи з цукром. Крім харчового і смакового значення, ягоди чорної смородина мають високі лікувальні властивості.</vt:lpstr>
      <vt:lpstr>                                       Порічки  Порівняно зі смородиною ягоди червоних та білих порічок мають менше значення як продукти харчування, а тому мало поширені в промислових насадженнях   Оскільки ягоди порічок кисліші, їх мало споживають свіжими, але вони також є цінною сировиною для технічної переробки (желе, соки, мармелад тощо). У зв'язку з порівняно великим розміром насіння ягоди порічки рідко використовують для виготовлення варення.</vt:lpstr>
      <vt:lpstr>                                               Консервація винограду  Компот із винограду Натуральний сік з винограду Виноградний сироп Виноградне варення  Виноградний джем Мармелад і повидло з винограду, а також виноградний оцет    </vt:lpstr>
      <vt:lpstr>Плоди вживають у їжу свіжими, сушеними, використовують їх також для приготування варення, джемів, начинки для цукерок, тіста-пюре для інших кондитерських виробів, соків, екстрактів тощо. Ягоди суниць є прекрасною сировиною для фруктово-ягідного виноробства, для виготовлення різних типів високоякісних вин. Вина з лісових суниць мають тонкий аромат і приємний смак. Свіжі ягоди мають неповторний аромат, прекрасно діють на організм людини, причому в продуктах переробки суниці зберігають аромат, властивий свіжим плодам.     </vt:lpstr>
      <vt:lpstr>Чорницю використовують в харчовій промисловості (для виробництва сиропів, соків, морсів, варення, джемів, наповнювачів, харчових барвників). З ягід чорниці роблять вино, яке має прекрасні смакові якості, високі лікувально-дієтичні властивості та гарний колір.</vt:lpstr>
      <vt:lpstr>Свіжа малина солодка, соковита і ароматна. Вона добре втамовує спрагу, тонізуюче діє на організм, особливо добре впливає на травний тракт. Сушені ягоди і малиновий сироп здавна використовуються в побуті при простудних захворюваннях. Настій або чай з сушених ягід застосовують як потогінний, жарознижуючий і сечогінний засіб. Зі свіжих ягід малини виробляють варення, компоти, малину до чаю, джем, сік, желе, сироп і інші види продукції.</vt:lpstr>
      <vt:lpstr>                  Вишня Вишня смачна і корисна як у свіжому вигляді, так і після переробки. Плоди вишень заморожують, з них готують компоти, начинки для пирогів, віджимають сік, роблять повидло, желе, варення, пастилу, цукати, пюре, мармелад, маринади та інші консерви. </vt:lpstr>
      <vt:lpstr>                                                 Ожина  Плоди ожини мають своєрідний смак і аромат, в них дуже гармонійно поєднуються цукри та кислоти. Вони дають високоякісні продукти переробки: джеми та желе, мармелад, соки та екстракти, вино і напої.  </vt:lpstr>
      <vt:lpstr>                                                    Алича Плоди її споживають свіжими та виготовляють з них високоякісні компоти, соки, варення, желе, наливки та інші продукти технічної переробки. </vt:lpstr>
      <vt:lpstr>Плоди айви в сирому вигляді майже не вживаються. Печені або варені вони використовуються як гарнір до м'яса і дичини, для приготування різних приправ. Із айви варять варення, компот, джем, цукати, мармелад. </vt:lpstr>
      <vt:lpstr>                                              Аґрус   З аґрусу  готують компоти, начинку для пирогів, солодку заливку, соуси, джем тощо.</vt:lpstr>
      <vt:lpstr>Дякую всім за увагу</vt:lpstr>
    </vt:vector>
  </TitlesOfParts>
  <Manager>Великанова Ю.А.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«Овощи + фрукты + ягоды = здоровье»</dc:title>
  <dc:creator>Великанова Ю.А.</dc:creator>
  <cp:lastModifiedBy>www.PHILka.RU</cp:lastModifiedBy>
  <cp:revision>81</cp:revision>
  <dcterms:created xsi:type="dcterms:W3CDTF">2011-11-18T16:12:31Z</dcterms:created>
  <dcterms:modified xsi:type="dcterms:W3CDTF">2013-04-18T04:41:09Z</dcterms:modified>
</cp:coreProperties>
</file>