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5" r:id="rId10"/>
    <p:sldId id="266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0099"/>
    <a:srgbClr val="00FF00"/>
    <a:srgbClr val="9900FF"/>
    <a:srgbClr val="008000"/>
    <a:srgbClr val="990099"/>
    <a:srgbClr val="CC3300"/>
    <a:srgbClr val="00CC00"/>
    <a:srgbClr val="0000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DDAA-157E-4B35-A3C2-ACCBAADBF363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4E8A-AD6D-4F6D-BC1E-C54A3ED054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DDAA-157E-4B35-A3C2-ACCBAADBF363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4E8A-AD6D-4F6D-BC1E-C54A3ED054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DDAA-157E-4B35-A3C2-ACCBAADBF363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4E8A-AD6D-4F6D-BC1E-C54A3ED054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DDAA-157E-4B35-A3C2-ACCBAADBF363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4E8A-AD6D-4F6D-BC1E-C54A3ED054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DDAA-157E-4B35-A3C2-ACCBAADBF363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4E8A-AD6D-4F6D-BC1E-C54A3ED054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DDAA-157E-4B35-A3C2-ACCBAADBF363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4E8A-AD6D-4F6D-BC1E-C54A3ED054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DDAA-157E-4B35-A3C2-ACCBAADBF363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4E8A-AD6D-4F6D-BC1E-C54A3ED054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DDAA-157E-4B35-A3C2-ACCBAADBF363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4E8A-AD6D-4F6D-BC1E-C54A3ED054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DDAA-157E-4B35-A3C2-ACCBAADBF363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4E8A-AD6D-4F6D-BC1E-C54A3ED054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DDAA-157E-4B35-A3C2-ACCBAADBF363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4E8A-AD6D-4F6D-BC1E-C54A3ED054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DDAA-157E-4B35-A3C2-ACCBAADBF363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4E8A-AD6D-4F6D-BC1E-C54A3ED054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0DDAA-157E-4B35-A3C2-ACCBAADBF363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34E8A-AD6D-4F6D-BC1E-C54A3ED054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>
                <a:solidFill>
                  <a:srgbClr val="00B050"/>
                </a:solidFill>
              </a:rPr>
              <a:t>Олімпійський урок у </a:t>
            </a:r>
            <a:r>
              <a:rPr lang="uk-UA" dirty="0" err="1" smtClean="0">
                <a:solidFill>
                  <a:srgbClr val="00B050"/>
                </a:solidFill>
              </a:rPr>
              <a:t>Вороненській</a:t>
            </a:r>
            <a:r>
              <a:rPr lang="uk-UA" dirty="0" smtClean="0">
                <a:solidFill>
                  <a:srgbClr val="00B050"/>
                </a:solidFill>
              </a:rPr>
              <a:t> ЗОШ </a:t>
            </a:r>
            <a:r>
              <a:rPr lang="uk-UA" dirty="0" err="1" smtClean="0">
                <a:solidFill>
                  <a:srgbClr val="00B050"/>
                </a:solidFill>
              </a:rPr>
              <a:t>І-ІІІступенів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i="1" dirty="0" smtClean="0">
                <a:solidFill>
                  <a:srgbClr val="7030A0"/>
                </a:solidFill>
              </a:rPr>
              <a:t>Учасники: учні 1,4 класів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FF00"/>
                </a:solidFill>
              </a:rPr>
              <a:t>Ноги відпочивають, руки працюють</a:t>
            </a:r>
            <a:endParaRPr lang="ru-RU" dirty="0">
              <a:solidFill>
                <a:srgbClr val="00FF00"/>
              </a:solidFill>
            </a:endParaRPr>
          </a:p>
        </p:txBody>
      </p:sp>
      <p:pic>
        <p:nvPicPr>
          <p:cNvPr id="5" name="Содержимое 4" descr="P9054124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348706"/>
            <a:ext cx="4038600" cy="3723500"/>
          </a:xfrm>
        </p:spPr>
      </p:pic>
      <p:pic>
        <p:nvPicPr>
          <p:cNvPr id="6" name="Содержимое 5" descr="P9054123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7235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CC0099"/>
                </a:solidFill>
              </a:rPr>
              <a:t>Підготовка в нас хороша, ми швидкі, як бджоли.</a:t>
            </a:r>
            <a:endParaRPr lang="ru-RU" dirty="0">
              <a:solidFill>
                <a:srgbClr val="CC00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439714"/>
            <a:ext cx="707220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dirty="0" smtClean="0">
                <a:solidFill>
                  <a:srgbClr val="006600"/>
                </a:solidFill>
              </a:rPr>
              <a:t>Урок пройшов не марно, а дуже </a:t>
            </a:r>
            <a:r>
              <a:rPr lang="uk-UA" sz="4000" dirty="0" err="1" smtClean="0">
                <a:solidFill>
                  <a:srgbClr val="006600"/>
                </a:solidFill>
              </a:rPr>
              <a:t>дуже</a:t>
            </a:r>
            <a:r>
              <a:rPr lang="uk-UA" sz="4000" dirty="0" smtClean="0">
                <a:solidFill>
                  <a:srgbClr val="006600"/>
                </a:solidFill>
              </a:rPr>
              <a:t> гарно, ми добре позмагалися і нових сил набралися</a:t>
            </a:r>
            <a:r>
              <a:rPr lang="uk-UA" sz="4000" dirty="0">
                <a:solidFill>
                  <a:srgbClr val="006600"/>
                </a:solidFill>
              </a:rPr>
              <a:t>!</a:t>
            </a:r>
            <a:endParaRPr lang="ru-RU" dirty="0"/>
          </a:p>
        </p:txBody>
      </p:sp>
      <p:pic>
        <p:nvPicPr>
          <p:cNvPr id="4" name="Содержимое 3" descr="P905415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Вікторина для юних олімпійців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Администратор\Рабочий стол\мої учні\P90541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5" y="1600200"/>
            <a:ext cx="735811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70C0"/>
                </a:solidFill>
              </a:rPr>
              <a:t>Ми веселі та завзяті,</a:t>
            </a:r>
            <a:br>
              <a:rPr lang="uk-UA" dirty="0" smtClean="0">
                <a:solidFill>
                  <a:srgbClr val="0070C0"/>
                </a:solidFill>
              </a:rPr>
            </a:br>
            <a:r>
              <a:rPr lang="uk-UA" dirty="0" smtClean="0">
                <a:solidFill>
                  <a:srgbClr val="0070C0"/>
                </a:solidFill>
              </a:rPr>
              <a:t>Олімпійський урок – для нас свято</a:t>
            </a:r>
            <a:r>
              <a:rPr lang="uk-UA" dirty="0" smtClean="0"/>
              <a:t>!</a:t>
            </a:r>
            <a:endParaRPr lang="ru-RU" dirty="0"/>
          </a:p>
        </p:txBody>
      </p:sp>
      <p:pic>
        <p:nvPicPr>
          <p:cNvPr id="3074" name="Picture 2" descr="C:\Documents and Settings\Администратор\Рабочий стол\мої учні\P90541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00FF"/>
                </a:solidFill>
              </a:rPr>
              <a:t>Дві команди є у нас – будемо змагатися!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Команда </a:t>
            </a:r>
            <a:r>
              <a:rPr lang="uk-UA" dirty="0" err="1" smtClean="0">
                <a:solidFill>
                  <a:srgbClr val="00CC00"/>
                </a:solidFill>
              </a:rPr>
              <a:t>“Дружба”</a:t>
            </a:r>
            <a:endParaRPr lang="ru-RU" dirty="0">
              <a:solidFill>
                <a:srgbClr val="00CC00"/>
              </a:solidFill>
            </a:endParaRPr>
          </a:p>
        </p:txBody>
      </p:sp>
      <p:pic>
        <p:nvPicPr>
          <p:cNvPr id="7" name="Содержимое 6" descr="P9054126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635448"/>
            <a:ext cx="4040188" cy="3030141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Команда </a:t>
            </a:r>
            <a:r>
              <a:rPr lang="uk-UA" dirty="0" err="1" smtClean="0">
                <a:solidFill>
                  <a:srgbClr val="9900FF"/>
                </a:solidFill>
              </a:rPr>
              <a:t>“Веселка”</a:t>
            </a:r>
            <a:endParaRPr lang="ru-RU" dirty="0">
              <a:solidFill>
                <a:srgbClr val="9900FF"/>
              </a:solidFill>
            </a:endParaRPr>
          </a:p>
        </p:txBody>
      </p:sp>
      <p:pic>
        <p:nvPicPr>
          <p:cNvPr id="8" name="Содержимое 7" descr="P9054127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5025" y="2634853"/>
            <a:ext cx="4041775" cy="303133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CC3300"/>
                </a:solidFill>
              </a:rPr>
              <a:t>М</a:t>
            </a:r>
            <a:r>
              <a:rPr lang="en-US" dirty="0" smtClean="0">
                <a:solidFill>
                  <a:srgbClr val="CC3300"/>
                </a:solidFill>
              </a:rPr>
              <a:t>’</a:t>
            </a:r>
            <a:r>
              <a:rPr lang="uk-UA" dirty="0" err="1" smtClean="0">
                <a:solidFill>
                  <a:srgbClr val="CC3300"/>
                </a:solidFill>
              </a:rPr>
              <a:t>ячик</a:t>
            </a:r>
            <a:r>
              <a:rPr lang="uk-UA" dirty="0" smtClean="0">
                <a:solidFill>
                  <a:srgbClr val="CC3300"/>
                </a:solidFill>
              </a:rPr>
              <a:t> весело тікає – цікаву гру нам обіцяє</a:t>
            </a:r>
            <a:endParaRPr lang="ru-RU" dirty="0">
              <a:solidFill>
                <a:srgbClr val="CC3300"/>
              </a:solidFill>
            </a:endParaRPr>
          </a:p>
        </p:txBody>
      </p:sp>
      <p:pic>
        <p:nvPicPr>
          <p:cNvPr id="4" name="Содержимое 3" descr="P905413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990099"/>
                </a:solidFill>
              </a:rPr>
              <a:t>Переправа не проста – 7 гравців, </a:t>
            </a:r>
            <a:r>
              <a:rPr lang="uk-UA" dirty="0" err="1" smtClean="0">
                <a:solidFill>
                  <a:srgbClr val="990099"/>
                </a:solidFill>
              </a:rPr>
              <a:t>лодка</a:t>
            </a:r>
            <a:r>
              <a:rPr lang="uk-UA" dirty="0" smtClean="0">
                <a:solidFill>
                  <a:srgbClr val="990099"/>
                </a:solidFill>
              </a:rPr>
              <a:t> одна</a:t>
            </a:r>
            <a:endParaRPr lang="ru-RU" dirty="0">
              <a:solidFill>
                <a:srgbClr val="990099"/>
              </a:solidFill>
            </a:endParaRPr>
          </a:p>
        </p:txBody>
      </p:sp>
      <p:pic>
        <p:nvPicPr>
          <p:cNvPr id="5" name="Содержимое 4" descr="P9054134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6" name="Содержимое 5" descr="P9054137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3399"/>
                </a:solidFill>
              </a:rPr>
              <a:t>Ми  спортсмени </a:t>
            </a:r>
            <a:r>
              <a:rPr lang="uk-UA" dirty="0" err="1" smtClean="0">
                <a:solidFill>
                  <a:srgbClr val="FF3399"/>
                </a:solidFill>
              </a:rPr>
              <a:t>хоть</a:t>
            </a:r>
            <a:r>
              <a:rPr lang="uk-UA" dirty="0" smtClean="0">
                <a:solidFill>
                  <a:srgbClr val="FF3399"/>
                </a:solidFill>
              </a:rPr>
              <a:t> куди – справно </a:t>
            </a:r>
            <a:r>
              <a:rPr lang="uk-UA" dirty="0" err="1" smtClean="0">
                <a:solidFill>
                  <a:srgbClr val="FF3399"/>
                </a:solidFill>
              </a:rPr>
              <a:t>бігаєм</a:t>
            </a:r>
            <a:r>
              <a:rPr lang="uk-UA" dirty="0" smtClean="0">
                <a:solidFill>
                  <a:srgbClr val="FF3399"/>
                </a:solidFill>
              </a:rPr>
              <a:t> завжди!</a:t>
            </a:r>
            <a:endParaRPr lang="ru-RU" dirty="0">
              <a:solidFill>
                <a:srgbClr val="FF3399"/>
              </a:solidFill>
            </a:endParaRPr>
          </a:p>
        </p:txBody>
      </p:sp>
      <p:pic>
        <p:nvPicPr>
          <p:cNvPr id="4" name="Содержимое 3" descr="P905413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8000"/>
                </a:solidFill>
              </a:rPr>
              <a:t>Ти котись веселий м</a:t>
            </a:r>
            <a:r>
              <a:rPr lang="en-US" dirty="0" smtClean="0">
                <a:solidFill>
                  <a:srgbClr val="008000"/>
                </a:solidFill>
              </a:rPr>
              <a:t>’</a:t>
            </a:r>
            <a:r>
              <a:rPr lang="uk-UA" dirty="0" err="1" smtClean="0">
                <a:solidFill>
                  <a:srgbClr val="008000"/>
                </a:solidFill>
              </a:rPr>
              <a:t>ячик</a:t>
            </a:r>
            <a:r>
              <a:rPr lang="uk-UA" dirty="0" smtClean="0">
                <a:solidFill>
                  <a:srgbClr val="008000"/>
                </a:solidFill>
              </a:rPr>
              <a:t>…</a:t>
            </a:r>
            <a:endParaRPr lang="ru-RU" dirty="0">
              <a:solidFill>
                <a:srgbClr val="008000"/>
              </a:solidFill>
            </a:endParaRPr>
          </a:p>
        </p:txBody>
      </p:sp>
      <p:pic>
        <p:nvPicPr>
          <p:cNvPr id="5" name="Содержимое 4" descr="P9054143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6" name="Содержимое 5" descr="P9054144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9900FF"/>
                </a:solidFill>
              </a:rPr>
              <a:t>Майбутні чемпіони</a:t>
            </a:r>
            <a:endParaRPr lang="ru-RU" dirty="0">
              <a:solidFill>
                <a:srgbClr val="9900FF"/>
              </a:solidFill>
            </a:endParaRPr>
          </a:p>
        </p:txBody>
      </p:sp>
      <p:pic>
        <p:nvPicPr>
          <p:cNvPr id="5" name="Содержимое 4" descr="P9054121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6" name="Содержимое 5" descr="P9054122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108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Олімпійський урок у Вороненській ЗОШ І-ІІІступенів</vt:lpstr>
      <vt:lpstr>Вікторина для юних олімпійців</vt:lpstr>
      <vt:lpstr>Ми веселі та завзяті, Олімпійський урок – для нас свято!</vt:lpstr>
      <vt:lpstr>Дві команди є у нас – будемо змагатися!</vt:lpstr>
      <vt:lpstr>М’ячик весело тікає – цікаву гру нам обіцяє</vt:lpstr>
      <vt:lpstr>Переправа не проста – 7 гравців, лодка одна</vt:lpstr>
      <vt:lpstr>Ми  спортсмени хоть куди – справно бігаєм завжди!</vt:lpstr>
      <vt:lpstr>Ти котись веселий м’ячик…</vt:lpstr>
      <vt:lpstr>Майбутні чемпіони</vt:lpstr>
      <vt:lpstr>Ноги відпочивають, руки працюють</vt:lpstr>
      <vt:lpstr>Підготовка в нас хороша, ми швидкі, як бджоли.</vt:lpstr>
      <vt:lpstr>Урок пройшов не марно, а дуже дуже гарно, ми добре позмагалися і нових сил набралися!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Олімпійський урок у Вороненській ЗОШ І-ІІІступенів</dc:title>
  <dc:creator>Admin</dc:creator>
  <cp:lastModifiedBy>Буга</cp:lastModifiedBy>
  <cp:revision>12</cp:revision>
  <dcterms:created xsi:type="dcterms:W3CDTF">2012-09-10T15:13:54Z</dcterms:created>
  <dcterms:modified xsi:type="dcterms:W3CDTF">2013-02-04T11:48:03Z</dcterms:modified>
</cp:coreProperties>
</file>